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4"/>
  </p:notesMasterIdLst>
  <p:sldIdLst>
    <p:sldId id="256" r:id="rId2"/>
    <p:sldId id="261" r:id="rId3"/>
    <p:sldId id="267" r:id="rId4"/>
    <p:sldId id="257" r:id="rId5"/>
    <p:sldId id="258" r:id="rId6"/>
    <p:sldId id="266" r:id="rId7"/>
    <p:sldId id="265" r:id="rId8"/>
    <p:sldId id="260" r:id="rId9"/>
    <p:sldId id="264" r:id="rId10"/>
    <p:sldId id="259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05F97-FEAF-4263-A2FD-BA1D38B693E2}" v="150" dt="2022-06-22T16:55:14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F38F3DF-2BA1-462E-B3FF-FB414935886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532F09D-5DA2-484F-8EBB-D595344C05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17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FF8F982-3A64-4DC1-BAA8-842EF3281B3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A71DD61-38ED-4055-8298-5061F67C607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7A32BEA-2AC7-4CD4-8714-A39E022B124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0E915AD-8FD3-45C1-8FD9-7FD15AC662B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7E3EA6D-5615-4159-9DCF-76D5036B354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B5BCA87-31C4-4FB8-85B3-BDCC1BA5182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532F09D-5DA2-484F-8EBB-D595344C050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3E18CE1-C928-43B6-B949-4ED24A94CA6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73FE021-5D6C-421B-BBC7-793C1CFE3C3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2DE5-E32C-B586-FDF7-C84739507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84906-DAD2-5FAE-4E1D-F9F7F0FB3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CA248-DC0E-6523-F2DE-2B4D9944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024A0-8DB7-E273-A088-73F9C31C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09E0-367E-42B2-6BCF-2CA1CD8C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4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49A9-7867-C067-A7F1-8DB3CD12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B4B95-EE7D-55C2-7A09-5D4028940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0182B-3CCC-0B82-3366-CB69AAB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2F35-E5B0-822E-EEDC-2A58C743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0484-E561-2E28-7FFB-01952E94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010EC-A4AB-40DE-7F03-748D51E31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611D9-5624-3E45-E083-2436FA450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2600-C27D-F87C-7577-25E43068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A3A3-8EFA-1A87-E2A3-0622C81E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F70DC-78D1-F68B-957E-DDCFC2BA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F09A-6755-5D0B-99CA-A49317E6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19A5-55AE-D5F3-E268-EE69D4F3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A1781-EBAD-7FE8-ED6E-4F3268F2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AC3C-643C-ED97-5FEA-C228E955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5E199-34FD-82B3-ED07-0AB1462C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AE80-0038-549F-6D70-1A4B6FCE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12F5-3B5B-9672-213B-9B8921261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583-06F0-33F9-1E0D-C62ECDC6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9132B-D408-A1D8-1F05-1239EBBA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C36F0-43F1-B4C9-BA46-2B202FDD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6DB-57DA-C0BD-A383-1B852822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BE7F-AEAA-D76F-C746-6846FA22A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16003-CEBC-EDF8-E513-807F8E2F2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36F57-0544-5F8C-6D7C-23A764A9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3FAA9-C781-1083-E4D9-70163A8B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882DE-CC1F-1644-5395-33820208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6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92AC-F33A-61DD-33B0-1B850BF7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BA8CD-2676-5E64-FACB-CCE0AF5D0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46B3D-D8C3-1E8A-CAD3-9180F2290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5C110-E6F3-896C-7316-3DE0C771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10582-5A97-ED28-8621-A56AA2641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2191D-90A2-8652-0279-399E64DB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BB5A-71C5-383C-8838-FDDA3EFA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0ADAA-8FE1-B03B-C4E6-425B621D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3EB0-AAE4-6D78-A099-CBC7ED40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40BF1-BE12-0684-A6E1-12278D85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D0FB8-7726-C98F-12B4-D8D6C527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CAFA7-19B1-2724-FEC2-592894B2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4C4E8-8D19-588F-6B67-D61601D6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7B865-FC28-55BD-0936-CE63B9FF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DC61C-E0EB-10AE-B117-8404C865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7913-0563-980C-405A-ED646384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3599-1B5D-8343-2561-BDF6E210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CC21F-9B42-0287-5FD4-666145B2D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3DF55-4F76-5812-7513-91EB2B4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66978-3639-EE3E-787F-74462C9A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02B67-00FA-D6DC-4756-78F1C894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71B7-A6CC-7F18-57F3-E93AB69E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2BD96-F904-C570-8EE9-51034E175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DEC99-2185-26E1-8320-EAEB143DE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6635A-8EB9-59FD-BF5D-976B48F8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2EA52-8B62-11F3-80EE-687024FD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9C86E-BDD5-8E02-C523-844ADF10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D9F95-818D-B516-3680-DABAC27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122E4-4CA6-5AAD-4D48-E2F559D30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CC59-2553-4634-92F8-5457D3978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3616F-2F4C-9C4F-8B9E-66371DFF747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129E8-AFCE-9F58-8944-484842A72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E274-3709-335D-E693-06074FBD6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D044C-696F-C444-A87F-5BD6D3BF7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8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2029874" y="186431"/>
            <a:ext cx="7806584" cy="2538129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atin typeface="Amasis MT Pro Black" panose="02000000000000000000" pitchFamily="2" charset="0"/>
                <a:ea typeface="Amasis MT Pro Black" panose="02000000000000000000" pitchFamily="2" charset="0"/>
              </a:rPr>
              <a:t> </a:t>
            </a:r>
            <a:r>
              <a:rPr lang="en-US" sz="6600" b="1" dirty="0">
                <a:latin typeface="Amasis MT Pro Black" panose="02000000000000000000" pitchFamily="2" charset="0"/>
                <a:ea typeface="Amasis MT Pro Black" panose="02000000000000000000" pitchFamily="2" charset="0"/>
              </a:rPr>
              <a:t> </a:t>
            </a:r>
            <a:r>
              <a:rPr lang="en-US" sz="6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  <a:ea typeface="Amasis MT Pro Black" panose="02000000000000000000" pitchFamily="2" charset="0"/>
              </a:rPr>
              <a:t>RPPOOP PROJECT PRESENTATION</a:t>
            </a:r>
            <a:br>
              <a:rPr lang="en-US" sz="6600" b="1" i="1" u="sng" dirty="0">
                <a:latin typeface="Amasis MT Pro Black" panose="02000000000000000000" pitchFamily="2" charset="0"/>
                <a:ea typeface="Amasis MT Pro Black" panose="02000000000000000000" pitchFamily="2" charset="0"/>
              </a:rPr>
            </a:br>
            <a:endParaRPr lang="en-US" sz="6600" b="1" i="1" u="sng" dirty="0">
              <a:latin typeface="Amasis MT Pro Black" panose="02000000000000000000" pitchFamily="2" charset="0"/>
              <a:ea typeface="Amasis MT Pro Black" panose="02000000000000000000" pitchFamily="2" charset="0"/>
            </a:endParaRP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16575" y="4744879"/>
            <a:ext cx="9582934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Pallavi Gaikwad</a:t>
            </a:r>
          </a:p>
          <a:p>
            <a:pPr algn="l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MIS: 142103005</a:t>
            </a:r>
          </a:p>
          <a:p>
            <a:pPr algn="l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Department</a:t>
            </a:r>
          </a:p>
          <a:p>
            <a:pPr algn="l"/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Topic: Canteen Billing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034" t="16247" r="3938" b="11608"/>
          <a:stretch/>
        </p:blipFill>
        <p:spPr>
          <a:xfrm>
            <a:off x="4094505" y="2032985"/>
            <a:ext cx="7685954" cy="449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57112" y="-81491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i="1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Costing &amp; calculation of price Function: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7561B-7366-ACF6-7945-4CDD6A222A2E}"/>
              </a:ext>
            </a:extLst>
          </p:cNvPr>
          <p:cNvSpPr txBox="1"/>
          <p:nvPr/>
        </p:nvSpPr>
        <p:spPr>
          <a:xfrm>
            <a:off x="127719" y="754494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629BFD-16DB-C5F9-E294-A0CF45F13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29222" r="45043" b="18129"/>
          <a:stretch/>
        </p:blipFill>
        <p:spPr>
          <a:xfrm>
            <a:off x="2736244" y="2013576"/>
            <a:ext cx="6719511" cy="4301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67B3E26-BCCF-38E8-B56C-E4A7A9CBB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73141" r="46060" b="16434"/>
          <a:stretch/>
        </p:blipFill>
        <p:spPr>
          <a:xfrm>
            <a:off x="3052916" y="1112330"/>
            <a:ext cx="6086168" cy="677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Money Bag Stock Photo - Download Image Now - iStock">
            <a:extLst>
              <a:ext uri="{FF2B5EF4-FFF2-40B4-BE49-F238E27FC236}">
                <a16:creationId xmlns:a16="http://schemas.microsoft.com/office/drawing/2014/main" id="{DD525855-BB17-5252-1B95-15F0C68BD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1001" r="11896" b="6250"/>
          <a:stretch/>
        </p:blipFill>
        <p:spPr bwMode="auto">
          <a:xfrm>
            <a:off x="9500458" y="2303876"/>
            <a:ext cx="2425687" cy="3101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Man Counting Money Stock Illustrations – 975 Man Counting Money Stock  Illustrations, Vectors &amp; Clipart - Dreamstime">
            <a:extLst>
              <a:ext uri="{FF2B5EF4-FFF2-40B4-BE49-F238E27FC236}">
                <a16:creationId xmlns:a16="http://schemas.microsoft.com/office/drawing/2014/main" id="{CA31634D-F888-83E4-5EA7-4DA066B6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t="9722" r="10928" b="16239"/>
          <a:stretch/>
        </p:blipFill>
        <p:spPr bwMode="auto">
          <a:xfrm>
            <a:off x="403558" y="2702887"/>
            <a:ext cx="1956220" cy="23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71022" y="277443"/>
            <a:ext cx="4944152" cy="1622321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</a:rPr>
              <a:t>Future Scope: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B1222-FFBF-0521-6C7B-37FBD0A8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14" y="2047875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i="1" dirty="0"/>
              <a:t>Project will be enhanced in terms of looks and appearance.</a:t>
            </a:r>
          </a:p>
          <a:p>
            <a:r>
              <a:rPr lang="en-US" sz="2400" i="1" dirty="0"/>
              <a:t>Instead of .txt file direct receipt printing can be done.</a:t>
            </a:r>
          </a:p>
          <a:p>
            <a:r>
              <a:rPr lang="en-US" sz="2400" i="1" dirty="0"/>
              <a:t>More food items can be added and the menu can also be displayed on the user interface.</a:t>
            </a:r>
          </a:p>
          <a:p>
            <a:r>
              <a:rPr lang="en-US" sz="2400" i="1" dirty="0"/>
              <a:t>Coupon discount feature can also be integrated in the system.  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n Spyglass Books | Great PowerPoint ClipArt for Presentations -  PresenterMedia.com">
            <a:extLst>
              <a:ext uri="{FF2B5EF4-FFF2-40B4-BE49-F238E27FC236}">
                <a16:creationId xmlns:a16="http://schemas.microsoft.com/office/drawing/2014/main" id="{0C449873-215B-90CD-8611-38B9E886B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1429" r="9955" b="6578"/>
          <a:stretch/>
        </p:blipFill>
        <p:spPr bwMode="auto">
          <a:xfrm>
            <a:off x="7048500" y="790659"/>
            <a:ext cx="4399320" cy="54331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glowing yellow light bulb Royalty Free Vector Image">
            <a:extLst>
              <a:ext uri="{FF2B5EF4-FFF2-40B4-BE49-F238E27FC236}">
                <a16:creationId xmlns:a16="http://schemas.microsoft.com/office/drawing/2014/main" id="{A42C99BC-D210-3011-53D8-C3EE7412E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1"/>
          <a:stretch/>
        </p:blipFill>
        <p:spPr bwMode="auto">
          <a:xfrm>
            <a:off x="4620149" y="425554"/>
            <a:ext cx="1309186" cy="13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35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9ED3D4B-ECAE-89E2-4031-6BE93157F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t="4156" r="9129" b="10154"/>
          <a:stretch/>
        </p:blipFill>
        <p:spPr>
          <a:xfrm>
            <a:off x="1824406" y="692767"/>
            <a:ext cx="3857301" cy="568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538F5C-B8A0-DB56-5038-3BED1D6C0A92}"/>
              </a:ext>
            </a:extLst>
          </p:cNvPr>
          <p:cNvCxnSpPr/>
          <p:nvPr/>
        </p:nvCxnSpPr>
        <p:spPr>
          <a:xfrm>
            <a:off x="514905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9C6F73-667B-6B5C-0792-B21AA7663814}"/>
              </a:ext>
            </a:extLst>
          </p:cNvPr>
          <p:cNvCxnSpPr/>
          <p:nvPr/>
        </p:nvCxnSpPr>
        <p:spPr>
          <a:xfrm>
            <a:off x="0" y="39061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892AB720-2EEF-C118-092C-AD09D207B59D}"/>
              </a:ext>
            </a:extLst>
          </p:cNvPr>
          <p:cNvSpPr/>
          <p:nvPr/>
        </p:nvSpPr>
        <p:spPr>
          <a:xfrm>
            <a:off x="5867562" y="88468"/>
            <a:ext cx="4015818" cy="327110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Come!! Let’s Have a look on how it works!!</a:t>
            </a:r>
          </a:p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9AF15F-664F-8A0A-B235-E2184188C976}"/>
              </a:ext>
            </a:extLst>
          </p:cNvPr>
          <p:cNvCxnSpPr/>
          <p:nvPr/>
        </p:nvCxnSpPr>
        <p:spPr>
          <a:xfrm>
            <a:off x="11677095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33699B-A946-AA62-32C7-6D749BA60DF7}"/>
              </a:ext>
            </a:extLst>
          </p:cNvPr>
          <p:cNvCxnSpPr/>
          <p:nvPr/>
        </p:nvCxnSpPr>
        <p:spPr>
          <a:xfrm>
            <a:off x="0" y="646738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5281875" y="371941"/>
            <a:ext cx="5903666" cy="1492132"/>
          </a:xfrm>
        </p:spPr>
        <p:txBody>
          <a:bodyPr anchor="t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</a:rPr>
              <a:t>COEP CANTEEN BILLING SYSTEM !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54849" y="2677887"/>
            <a:ext cx="3384000" cy="384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900" i="1" dirty="0">
                <a:solidFill>
                  <a:schemeClr val="bg1">
                    <a:alpha val="60000"/>
                  </a:schemeClr>
                </a:solidFill>
              </a:rPr>
              <a:t>The project is a system which calculates the bills of the canteen quickly and hassle free.</a:t>
            </a:r>
          </a:p>
          <a:p>
            <a:pPr marL="0" indent="0">
              <a:buNone/>
            </a:pPr>
            <a:endParaRPr lang="en-US" sz="1900" i="1" dirty="0">
              <a:solidFill>
                <a:schemeClr val="bg1">
                  <a:alpha val="6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1" i="1" u="sng" dirty="0">
                <a:solidFill>
                  <a:schemeClr val="bg1">
                    <a:alpha val="60000"/>
                  </a:schemeClr>
                </a:solidFill>
              </a:rPr>
              <a:t>Problems</a:t>
            </a:r>
            <a:r>
              <a:rPr lang="en-US" sz="1900" i="1" dirty="0">
                <a:solidFill>
                  <a:schemeClr val="bg1">
                    <a:alpha val="60000"/>
                  </a:schemeClr>
                </a:solidFill>
              </a:rPr>
              <a:t>: Manual Billing, Time Consuming ,Human Errors.</a:t>
            </a:r>
          </a:p>
          <a:p>
            <a:pPr marL="0" indent="0">
              <a:buNone/>
            </a:pPr>
            <a:endParaRPr lang="en-US" sz="1900" i="1" dirty="0">
              <a:solidFill>
                <a:schemeClr val="bg1">
                  <a:alpha val="6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900" b="1" i="1" u="sng" dirty="0">
                <a:solidFill>
                  <a:schemeClr val="bg1">
                    <a:alpha val="60000"/>
                  </a:schemeClr>
                </a:solidFill>
              </a:rPr>
              <a:t>Solution</a:t>
            </a:r>
            <a:r>
              <a:rPr lang="en-US" sz="1900" i="1" dirty="0">
                <a:solidFill>
                  <a:schemeClr val="bg1">
                    <a:alpha val="60000"/>
                  </a:schemeClr>
                </a:solidFill>
              </a:rPr>
              <a:t>: Our Project which is fast, bug free and easy to use!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2046C40-DE86-D97E-7135-5763C353F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5839" r="7007" b="6808"/>
          <a:stretch/>
        </p:blipFill>
        <p:spPr>
          <a:xfrm>
            <a:off x="4953740" y="2043866"/>
            <a:ext cx="7046586" cy="393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0" name="Picture 2" descr="Free Vector | Chinese restaurant with food and tea on wooden table and  chairs. cartoon interior of china cafe with traditional windows, red asian  lanterns, flow… | China cafe, Chinese restaurant, Traditional windows">
            <a:extLst>
              <a:ext uri="{FF2B5EF4-FFF2-40B4-BE49-F238E27FC236}">
                <a16:creationId xmlns:a16="http://schemas.microsoft.com/office/drawing/2014/main" id="{25600B7C-3788-2858-0505-8954776B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9" y="513984"/>
            <a:ext cx="3657180" cy="182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5F7F4-FA79-9B1B-62F1-3A11CC11B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97" y="708641"/>
            <a:ext cx="4834601" cy="1030490"/>
          </a:xfrm>
        </p:spPr>
        <p:txBody>
          <a:bodyPr anchor="b">
            <a:normAutofit/>
          </a:bodyPr>
          <a:lstStyle/>
          <a:p>
            <a:pPr marL="685800" indent="-685800" algn="l">
              <a:buFont typeface="Wingdings" panose="05000000000000000000" pitchFamily="2" charset="2"/>
              <a:buChar char="v"/>
            </a:pPr>
            <a:r>
              <a:rPr lang="en-US" sz="3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Modules &amp; System Specifications: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DE46E0-88D2-ABF5-B8AB-AAC12C053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044" y="2288192"/>
            <a:ext cx="3734014" cy="411615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i="1" dirty="0"/>
              <a:t>Date Time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i="1" dirty="0"/>
              <a:t>OS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i="1" dirty="0"/>
              <a:t>Tkinter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i="1" dirty="0"/>
              <a:t>Random Module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Python 3.9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/>
              <a:t>Notepad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/>
              <a:t>Any OS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al Python on Twitter: &quot;🐍📰 Python Statistics Fundamentals: How to  Describe Your Data In this step-by-step tutorial, you'll find out how to  describe, summarize, and represent your data visually using NumPy, SciPy,">
            <a:extLst>
              <a:ext uri="{FF2B5EF4-FFF2-40B4-BE49-F238E27FC236}">
                <a16:creationId xmlns:a16="http://schemas.microsoft.com/office/drawing/2014/main" id="{A62E6239-C001-8BED-3DF6-8C504FAAD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5" r="14655"/>
          <a:stretch/>
        </p:blipFill>
        <p:spPr bwMode="auto">
          <a:xfrm>
            <a:off x="5044998" y="10"/>
            <a:ext cx="717692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535327" y="0"/>
            <a:ext cx="5560673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</a:rPr>
              <a:t>Main Parameters</a:t>
            </a:r>
            <a:r>
              <a:rPr lang="en-US" b="1" i="1" u="sng" dirty="0">
                <a:latin typeface="Amasis MT Pro Black" panose="02000000000000000000" pitchFamily="2" charset="0"/>
              </a:rPr>
              <a:t>: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405828"/>
            <a:ext cx="10677372" cy="5452171"/>
          </a:xfrm>
        </p:spPr>
        <p:txBody>
          <a:bodyPr>
            <a:normAutofit/>
          </a:bodyPr>
          <a:lstStyle/>
          <a:p>
            <a:r>
              <a:rPr lang="en-US" i="1" dirty="0"/>
              <a:t>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AEFD93-BF78-EE65-91EC-D950C70CB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16344" r="12339" b="9964"/>
          <a:stretch/>
        </p:blipFill>
        <p:spPr>
          <a:xfrm>
            <a:off x="137234" y="1200135"/>
            <a:ext cx="8627827" cy="5053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34314-5B07-62FB-A9B1-F294137E0FEE}"/>
              </a:ext>
            </a:extLst>
          </p:cNvPr>
          <p:cNvSpPr txBox="1"/>
          <p:nvPr/>
        </p:nvSpPr>
        <p:spPr>
          <a:xfrm>
            <a:off x="9206207" y="2180047"/>
            <a:ext cx="25789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i="1" u="sng" dirty="0"/>
              <a:t>Parameters</a:t>
            </a:r>
            <a:r>
              <a:rPr lang="en-US" sz="2800" i="1" dirty="0"/>
              <a:t>: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Font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Font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Background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Justify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Color</a:t>
            </a:r>
          </a:p>
        </p:txBody>
      </p:sp>
      <p:pic>
        <p:nvPicPr>
          <p:cNvPr id="6146" name="Picture 2" descr="Python GUI Programming – Real Python">
            <a:extLst>
              <a:ext uri="{FF2B5EF4-FFF2-40B4-BE49-F238E27FC236}">
                <a16:creationId xmlns:a16="http://schemas.microsoft.com/office/drawing/2014/main" id="{851E31DF-3805-6D18-B92D-6DEF808C6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657" r="4642" b="15734"/>
          <a:stretch/>
        </p:blipFill>
        <p:spPr bwMode="auto">
          <a:xfrm>
            <a:off x="8856427" y="200594"/>
            <a:ext cx="3198339" cy="1638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6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24464" y="630388"/>
            <a:ext cx="7007349" cy="1492132"/>
          </a:xfrm>
        </p:spPr>
        <p:txBody>
          <a:bodyPr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</a:rPr>
              <a:t>Parameters for dishes: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AD04EF04-BAB1-4DDE-3112-043E7D10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593591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Content Placeholder 17" descr="Graphical user interface&#10;&#10;Description automatically generated">
            <a:extLst>
              <a:ext uri="{FF2B5EF4-FFF2-40B4-BE49-F238E27FC236}">
                <a16:creationId xmlns:a16="http://schemas.microsoft.com/office/drawing/2014/main" id="{7BBCDEE5-60C8-C815-DD6E-019269D5F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3505" r="41813" b="24043"/>
          <a:stretch/>
        </p:blipFill>
        <p:spPr>
          <a:xfrm>
            <a:off x="8729705" y="118194"/>
            <a:ext cx="3214645" cy="241090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Hand drawn delicious chicken biryani Royalty Free Vector">
            <a:extLst>
              <a:ext uri="{FF2B5EF4-FFF2-40B4-BE49-F238E27FC236}">
                <a16:creationId xmlns:a16="http://schemas.microsoft.com/office/drawing/2014/main" id="{187737CD-602A-9BF5-626C-CE06AE456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10580" r="3439" b="15933"/>
          <a:stretch/>
        </p:blipFill>
        <p:spPr bwMode="auto">
          <a:xfrm>
            <a:off x="9454466" y="4367751"/>
            <a:ext cx="2737530" cy="23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89F25D-6CC0-62A5-FFED-428FCB7BF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13832" r="19653" b="12587"/>
          <a:stretch/>
        </p:blipFill>
        <p:spPr>
          <a:xfrm>
            <a:off x="108258" y="1819095"/>
            <a:ext cx="7831215" cy="4648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308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9" name="Freeform: Shape 3082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-878542" y="315332"/>
            <a:ext cx="6431618" cy="1615702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Parameters for drinks:</a:t>
            </a:r>
          </a:p>
        </p:txBody>
      </p:sp>
      <p:pic>
        <p:nvPicPr>
          <p:cNvPr id="8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4BF55F-0B69-E73F-B960-C16833D63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9164" r="28637" b="30799"/>
          <a:stretch/>
        </p:blipFill>
        <p:spPr>
          <a:xfrm>
            <a:off x="3385521" y="2246366"/>
            <a:ext cx="8484434" cy="435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D0CA509-5C2B-049B-D325-5D766BAEC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33490" r="76420" b="24731"/>
          <a:stretch/>
        </p:blipFill>
        <p:spPr>
          <a:xfrm>
            <a:off x="450633" y="2451090"/>
            <a:ext cx="2484256" cy="3217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Bebidas gaseosas png | Polar bottle, Water bottle, Bottle">
            <a:extLst>
              <a:ext uri="{FF2B5EF4-FFF2-40B4-BE49-F238E27FC236}">
                <a16:creationId xmlns:a16="http://schemas.microsoft.com/office/drawing/2014/main" id="{60D3641D-68C1-BBD7-0130-D624FA43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12324" r="10309" b="9269"/>
          <a:stretch/>
        </p:blipFill>
        <p:spPr bwMode="auto">
          <a:xfrm>
            <a:off x="5110603" y="67193"/>
            <a:ext cx="5034269" cy="2111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5">
            <a:extLst>
              <a:ext uri="{FF2B5EF4-FFF2-40B4-BE49-F238E27FC236}">
                <a16:creationId xmlns:a16="http://schemas.microsoft.com/office/drawing/2014/main" id="{A92CF0CF-E20D-4C03-AE25-A672922F5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Rectangle 4107">
            <a:extLst>
              <a:ext uri="{FF2B5EF4-FFF2-40B4-BE49-F238E27FC236}">
                <a16:creationId xmlns:a16="http://schemas.microsoft.com/office/drawing/2014/main" id="{25DA13EB-813C-4FE6-98DF-2EE99B48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8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-11074" y="126437"/>
            <a:ext cx="8243552" cy="17790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Class &amp; Functions :</a:t>
            </a:r>
          </a:p>
        </p:txBody>
      </p:sp>
      <p:grpSp>
        <p:nvGrpSpPr>
          <p:cNvPr id="4110" name="Group 4109">
            <a:extLst>
              <a:ext uri="{FF2B5EF4-FFF2-40B4-BE49-F238E27FC236}">
                <a16:creationId xmlns:a16="http://schemas.microsoft.com/office/drawing/2014/main" id="{B260B5EA-4014-4EFA-BF60-A205CBAE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387883" y="-1"/>
            <a:ext cx="3832880" cy="2876136"/>
            <a:chOff x="-305" y="-1"/>
            <a:chExt cx="3832880" cy="2876136"/>
          </a:xfrm>
        </p:grpSpPr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1BF22D31-E67F-4195-BB34-8A55D356D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B703BC64-7A80-4B64-8B4B-8D19B0511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7E248705-DEB3-4F6D-A983-40926993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2A101A4C-B9EA-4041-A2C3-59AF4B6DE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844D09-1C0B-8B3F-25F9-1D8C5C886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1" t="9993" r="50317" b="25049"/>
          <a:stretch/>
        </p:blipFill>
        <p:spPr>
          <a:xfrm>
            <a:off x="3439001" y="996838"/>
            <a:ext cx="5060356" cy="5516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Python's Instance, Class, and Static Methods Demystified – Real Python">
            <a:extLst>
              <a:ext uri="{FF2B5EF4-FFF2-40B4-BE49-F238E27FC236}">
                <a16:creationId xmlns:a16="http://schemas.microsoft.com/office/drawing/2014/main" id="{6AE60617-6EAC-9FE3-08BD-B4F573D3F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1" t="3275" r="12874" b="18317"/>
          <a:stretch/>
        </p:blipFill>
        <p:spPr bwMode="auto">
          <a:xfrm>
            <a:off x="8825722" y="3429000"/>
            <a:ext cx="3039607" cy="1779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Packaging Python : setup.py et setuptools - Publicis Sapient Engineering -  Engineering Done Right">
            <a:extLst>
              <a:ext uri="{FF2B5EF4-FFF2-40B4-BE49-F238E27FC236}">
                <a16:creationId xmlns:a16="http://schemas.microsoft.com/office/drawing/2014/main" id="{7003424B-B7D3-AB8F-EA9A-4083D21D9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3" t="22035" r="30019" b="16817"/>
          <a:stretch/>
        </p:blipFill>
        <p:spPr bwMode="auto">
          <a:xfrm>
            <a:off x="9854155" y="68059"/>
            <a:ext cx="2222581" cy="1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DA92AA-0D43-8840-6164-2F1683CDAB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9967" r="64466" b="31263"/>
          <a:stretch/>
        </p:blipFill>
        <p:spPr>
          <a:xfrm>
            <a:off x="295947" y="996837"/>
            <a:ext cx="2908892" cy="5516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39323" y="68911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00000000000000000" pitchFamily="2" charset="0"/>
              </a:rPr>
              <a:t>Receipt function:</a:t>
            </a:r>
          </a:p>
        </p:txBody>
      </p:sp>
      <p:pic>
        <p:nvPicPr>
          <p:cNvPr id="17" name="Content Placeholder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D68732-82B2-8372-CC78-40F04A90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" t="14760" r="37163" b="16322"/>
          <a:stretch/>
        </p:blipFill>
        <p:spPr>
          <a:xfrm>
            <a:off x="255636" y="1314348"/>
            <a:ext cx="7064075" cy="4830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ACC60F14-B208-6E77-356A-6AE9F3735C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1" t="54480" r="11613" b="9821"/>
          <a:stretch/>
        </p:blipFill>
        <p:spPr>
          <a:xfrm>
            <a:off x="7499304" y="2559785"/>
            <a:ext cx="4181752" cy="2860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Grocery Expenses Budget and Consumerism. Shopping Basket with Foods on the  Pile of Receipt Isolated on White Stock Illustration - Illustration of  balance, budget: 149374411">
            <a:extLst>
              <a:ext uri="{FF2B5EF4-FFF2-40B4-BE49-F238E27FC236}">
                <a16:creationId xmlns:a16="http://schemas.microsoft.com/office/drawing/2014/main" id="{2F18EDBC-C761-101F-FDB5-04D12D499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4291" r="2660" b="8719"/>
          <a:stretch/>
        </p:blipFill>
        <p:spPr bwMode="auto">
          <a:xfrm>
            <a:off x="8217301" y="446965"/>
            <a:ext cx="2737622" cy="189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519949" y="288118"/>
            <a:ext cx="7306721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 algn="ctr">
              <a:buFont typeface="Wingdings" panose="05000000000000000000" pitchFamily="2" charset="2"/>
              <a:buChar char="v"/>
            </a:pPr>
            <a:r>
              <a:rPr lang="en-US" sz="4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Calculator Function</a:t>
            </a:r>
            <a:r>
              <a:rPr lang="en-US" sz="4800" b="1" dirty="0">
                <a:latin typeface="Amasis MT Pro Black" panose="02040A04050005020304" pitchFamily="18" charset="0"/>
              </a:rPr>
              <a:t>: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394F5D-7CAA-6840-3C96-4B477DBFF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29391" r="29516" b="12832"/>
          <a:stretch/>
        </p:blipFill>
        <p:spPr>
          <a:xfrm>
            <a:off x="255351" y="1955021"/>
            <a:ext cx="8305712" cy="4404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E6F2E6F-3479-6CEC-E730-6C31BE919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4" t="26761" r="7002" b="6909"/>
          <a:stretch/>
        </p:blipFill>
        <p:spPr>
          <a:xfrm>
            <a:off x="8731633" y="1955021"/>
            <a:ext cx="3101177" cy="3895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 descr="Cartoon calculator Images, Stock Photos &amp; Vectors | Shutterstock">
            <a:extLst>
              <a:ext uri="{FF2B5EF4-FFF2-40B4-BE49-F238E27FC236}">
                <a16:creationId xmlns:a16="http://schemas.microsoft.com/office/drawing/2014/main" id="{09C1478A-4470-55E4-C796-1331027DB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7975" r="2807" b="14466"/>
          <a:stretch/>
        </p:blipFill>
        <p:spPr bwMode="auto">
          <a:xfrm>
            <a:off x="650904" y="0"/>
            <a:ext cx="3013528" cy="18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206</Words>
  <Application>Microsoft Office PowerPoint</Application>
  <PresentationFormat>Widescreen</PresentationFormat>
  <Paragraphs>57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Black</vt:lpstr>
      <vt:lpstr>Arial</vt:lpstr>
      <vt:lpstr>Calibri</vt:lpstr>
      <vt:lpstr>Calibri Light</vt:lpstr>
      <vt:lpstr>Wingdings</vt:lpstr>
      <vt:lpstr>Office Theme</vt:lpstr>
      <vt:lpstr>  RPPOOP PROJECT PRESENTATION </vt:lpstr>
      <vt:lpstr>COEP CANTEEN BILLING SYSTEM !</vt:lpstr>
      <vt:lpstr>Modules &amp; System Specifications:</vt:lpstr>
      <vt:lpstr>Main Parameters:</vt:lpstr>
      <vt:lpstr>Parameters for dishes:</vt:lpstr>
      <vt:lpstr>Parameters for drinks:</vt:lpstr>
      <vt:lpstr>Class &amp; Functions :</vt:lpstr>
      <vt:lpstr>Receipt function:</vt:lpstr>
      <vt:lpstr>Calculator Function:</vt:lpstr>
      <vt:lpstr>Costing &amp; calculation of price Function:</vt:lpstr>
      <vt:lpstr>Future Scope: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Pallavi gaikwad</dc:creator>
  <cp:lastModifiedBy>PALLAVI  VIJAY GAIKWAD</cp:lastModifiedBy>
  <cp:revision>21</cp:revision>
  <dcterms:created xsi:type="dcterms:W3CDTF">2022-02-06T12:39:45Z</dcterms:created>
  <dcterms:modified xsi:type="dcterms:W3CDTF">2022-06-23T10:05:19Z</dcterms:modified>
</cp:coreProperties>
</file>